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6" r:id="rId21"/>
    <p:sldId id="347" r:id="rId22"/>
    <p:sldId id="344" r:id="rId23"/>
    <p:sldId id="288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02/03/2020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02/03/2020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OCTUBRE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1" y="1827109"/>
            <a:ext cx="8591558" cy="39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9" y="1646492"/>
            <a:ext cx="7901126" cy="45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32" y="1712186"/>
            <a:ext cx="7927759" cy="42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5192"/>
            <a:ext cx="8358326" cy="41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61" y="2050618"/>
            <a:ext cx="7638681" cy="39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957893" y="555277"/>
            <a:ext cx="4850192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906916"/>
            <a:ext cx="8930936" cy="34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882589" y="555277"/>
            <a:ext cx="492549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2196917"/>
            <a:ext cx="8939814" cy="31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807285" y="555278"/>
            <a:ext cx="522053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2071394"/>
            <a:ext cx="8842160" cy="37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764255" y="555278"/>
            <a:ext cx="526356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 CALIDAD DEL ITINERARIO</a:t>
            </a:r>
          </a:p>
          <a:p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1919538"/>
            <a:ext cx="8797772" cy="35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6" y="1739946"/>
            <a:ext cx="7883371" cy="42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0" y="1814957"/>
            <a:ext cx="8575829" cy="38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5" y="1851935"/>
            <a:ext cx="8219122" cy="3936308"/>
          </a:xfrm>
          <a:prstGeom prst="rect">
            <a:avLst/>
          </a:prstGeom>
        </p:spPr>
      </p:pic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1870019"/>
            <a:ext cx="7705817" cy="41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3" y="1837397"/>
            <a:ext cx="8416043" cy="40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110</Orden>
    <Formato xmlns="8cf1b8fd-72df-4c21-8306-a5f720778edf">/Style%20Library/Images/ppt.svg</Forma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cf1b8fd-72df-4c21-8306-a5f720778edf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20593</TotalTime>
  <Words>342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OCTUBRE 2019</dc:title>
  <dc:creator>CAMILO</dc:creator>
  <cp:lastModifiedBy>Jesika Alejandra Soto Rodriguez</cp:lastModifiedBy>
  <cp:revision>427</cp:revision>
  <cp:lastPrinted>2016-11-09T21:48:51Z</cp:lastPrinted>
  <dcterms:created xsi:type="dcterms:W3CDTF">2015-08-10T15:28:24Z</dcterms:created>
  <dcterms:modified xsi:type="dcterms:W3CDTF">2020-03-02T18:19:14Z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